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81" r:id="rId4"/>
    <p:sldId id="282" r:id="rId5"/>
    <p:sldId id="274" r:id="rId6"/>
    <p:sldId id="275" r:id="rId7"/>
    <p:sldId id="258" r:id="rId8"/>
    <p:sldId id="259" r:id="rId9"/>
    <p:sldId id="276" r:id="rId10"/>
    <p:sldId id="277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94A2A8-D58D-4FC5-8EF4-4D26DFC27ED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0017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«Забота о здоровье ребенка».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ребенок – счастье родителей!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628800"/>
            <a:ext cx="40386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"Я не боюсь еще и еще раз повторить: забота о здоровье - это важнейший труд родителя. </a:t>
            </a:r>
          </a:p>
          <a:p>
            <a:pPr>
              <a:buNone/>
            </a:pPr>
            <a:r>
              <a:rPr lang="ru-RU" dirty="0" smtClean="0"/>
              <a:t>От жизнерадостности, бодрости детей зависит их духовная жизнь, мировоззрение, умственное развитие, прочность знаний, вера в свои силы." </a:t>
            </a:r>
          </a:p>
          <a:p>
            <a:pPr algn="r">
              <a:buNone/>
            </a:pPr>
            <a:r>
              <a:rPr lang="ru-RU" dirty="0" smtClean="0"/>
              <a:t>(В. Сухомлинский)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7"/>
            <a:ext cx="424847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26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>
                <a:solidFill>
                  <a:srgbClr val="FF0000"/>
                </a:solidFill>
              </a:rPr>
              <a:t>Забота о здоровье ребенка</a:t>
            </a:r>
            <a:r>
              <a:rPr lang="ru-RU" sz="4000" dirty="0" smtClean="0">
                <a:solidFill>
                  <a:srgbClr val="FF0000"/>
                </a:solidFill>
              </a:rPr>
              <a:t>».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46712" cy="4681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Дошкольное детство</a:t>
            </a:r>
            <a:r>
              <a:rPr lang="ru-RU" dirty="0" smtClean="0"/>
              <a:t> – самый благоприятный период для выработки правильных привычек, которые в сочетании с обучением дошкольников методами совершенствования и сохранения здоровья приведут к положительным результатам. </a:t>
            </a:r>
          </a:p>
          <a:p>
            <a:pPr algn="ctr"/>
            <a:r>
              <a:rPr lang="ru-RU" b="1" dirty="0" smtClean="0"/>
              <a:t>Проблема оздоровления детей </a:t>
            </a:r>
            <a:r>
              <a:rPr lang="ru-RU" dirty="0" smtClean="0"/>
              <a:t>– это целенаправленная работа всего коллектива педагогов и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00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работа в детском саду – приоритетное направление деятельности всего коллектива включает в себя: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Создание условий для удовлетворения биологической потребности детей в движении;</a:t>
            </a:r>
          </a:p>
          <a:p>
            <a:r>
              <a:rPr lang="ru-RU" dirty="0" smtClean="0"/>
              <a:t>Реализация здоровье сберегающих технологий;</a:t>
            </a:r>
          </a:p>
          <a:p>
            <a:r>
              <a:rPr lang="ru-RU" dirty="0" smtClean="0"/>
              <a:t>Обеспечение развития и тренировки всех систем и функций организма через специально подобранные комплексы упражнений и игр с учетом возрастных и индивидуальных особенностей детей;</a:t>
            </a:r>
          </a:p>
          <a:p>
            <a:r>
              <a:rPr lang="ru-RU" dirty="0" smtClean="0"/>
              <a:t>Формирование привычек здорового образа жизни;</a:t>
            </a:r>
          </a:p>
          <a:p>
            <a:r>
              <a:rPr lang="ru-RU" dirty="0" smtClean="0"/>
              <a:t>Реализация рационального здорового питания детей;</a:t>
            </a:r>
          </a:p>
          <a:p>
            <a:r>
              <a:rPr lang="ru-RU" dirty="0" smtClean="0"/>
              <a:t>Проведение лечебно-профилактической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52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Какие основные компоненты обязательны в режиме дня ребенка?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65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а) прогулка, сон, питание, двигательная активность;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игры, питание, прогулка;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ночной сон, питание, развлечения;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катание на роликах.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448" cy="49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Поведение ребенка в детском саду, его настроение, работоспособность находятся в прямой зависимости от того, как организованы его деятельность и сон в семье в обычные дни, а также в выходные дни.</a:t>
            </a:r>
          </a:p>
          <a:p>
            <a:pPr algn="ctr">
              <a:buNone/>
            </a:pPr>
            <a:r>
              <a:rPr lang="ru-RU" sz="2000" dirty="0" smtClean="0"/>
              <a:t>Выходные дни дети проводят дома, как правило с существенными отклонениями и даже нарушениями привычного режима. </a:t>
            </a:r>
          </a:p>
          <a:p>
            <a:pPr algn="ctr">
              <a:buNone/>
            </a:pPr>
            <a:r>
              <a:rPr lang="ru-RU" sz="2000" dirty="0" smtClean="0"/>
              <a:t>Не случайно функциональный уровень детей дошкольников в понедельник хуже, чем во второй - третий день недели. </a:t>
            </a:r>
          </a:p>
          <a:p>
            <a:pPr algn="ctr">
              <a:buNone/>
            </a:pPr>
            <a:r>
              <a:rPr lang="ru-RU" sz="2000" dirty="0" smtClean="0"/>
              <a:t>Поэтому необходимо упорядочить домашний режим и по возможности приблизить его к режиму дня, установленному в детском саду. </a:t>
            </a:r>
          </a:p>
          <a:p>
            <a:pPr algn="ctr">
              <a:buNone/>
            </a:pPr>
            <a:r>
              <a:rPr lang="ru-RU" sz="2000" dirty="0" smtClean="0"/>
              <a:t>Желательно, чтобы выходные дни были посвящены полноценному отдыху на воздухе, также необходима регламентация просмотра телепередач, особенно перед сном.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Что такое прогулка?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веселое времяпровождение;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расслабление;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в)часть суток;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обязательный момент режима дня...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70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Правильный ответ: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Прогулка - это обязательный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прогулке дети реализуют 50% суточной потребности в активных движениях.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836712"/>
            <a:ext cx="27363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179512" y="2420888"/>
            <a:ext cx="2664296" cy="3888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Не забывайте, дорогие мамы и папы, о том, что режим дня, здоровое питание, соблюдение личной гигиены - важнейший фактор в сохранении здоровья ребенка! Благодарим Вас за участие в нашей беседе. </a:t>
            </a:r>
          </a:p>
          <a:p>
            <a:pPr algn="ctr">
              <a:buNone/>
            </a:pPr>
            <a:r>
              <a:rPr lang="ru-RU" dirty="0" smtClean="0"/>
              <a:t>Наградой каждому участнику пусть послужит радость от общения с вашим здоровым малышом. </a:t>
            </a:r>
          </a:p>
          <a:p>
            <a:pPr algn="ctr">
              <a:buNone/>
            </a:pPr>
            <a:r>
              <a:rPr lang="ru-RU" dirty="0" smtClean="0"/>
              <a:t>Для его здоровья мы будем продолжать трудиться вместе с вами!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664296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2664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347</TotalTime>
  <Words>456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            Родительское собрание </vt:lpstr>
      <vt:lpstr>Здоровый ребенок – счастье родителей!</vt:lpstr>
      <vt:lpstr>   «Забота о здоровье ребенка».</vt:lpstr>
      <vt:lpstr>Физкультурно-оздоровительная работа в детском саду – приоритетное направление деятельности всего коллектива включает в себя:</vt:lpstr>
      <vt:lpstr> Какие основные компоненты обязательны в режиме дня ребенка?</vt:lpstr>
      <vt:lpstr>Правильный ответ :</vt:lpstr>
      <vt:lpstr>  Что такое прогулка?</vt:lpstr>
      <vt:lpstr>Правильный ответ: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"Кто хочет стать здоровым»</dc:title>
  <dc:creator>user</dc:creator>
  <cp:lastModifiedBy>user</cp:lastModifiedBy>
  <cp:revision>22</cp:revision>
  <cp:lastPrinted>2016-04-13T18:20:24Z</cp:lastPrinted>
  <dcterms:created xsi:type="dcterms:W3CDTF">2013-04-16T09:07:26Z</dcterms:created>
  <dcterms:modified xsi:type="dcterms:W3CDTF">2016-04-13T18:21:05Z</dcterms:modified>
</cp:coreProperties>
</file>